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36" r:id="rId44"/>
    <p:sldId id="337" r:id="rId45"/>
    <p:sldId id="338" r:id="rId46"/>
    <p:sldId id="339" r:id="rId47"/>
    <p:sldId id="340" r:id="rId48"/>
    <p:sldId id="341" r:id="rId49"/>
    <p:sldId id="320" r:id="rId50"/>
    <p:sldId id="289" r:id="rId51"/>
    <p:sldId id="293" r:id="rId52"/>
    <p:sldId id="294"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5" r:id="rId66"/>
    <p:sldId id="356" r:id="rId67"/>
    <p:sldId id="357" r:id="rId68"/>
    <p:sldId id="358" r:id="rId69"/>
    <p:sldId id="359"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8" r:id="rId86"/>
    <p:sldId id="379" r:id="rId87"/>
    <p:sldId id="376" r:id="rId88"/>
    <p:sldId id="377" r:id="rId89"/>
    <p:sldId id="380" r:id="rId90"/>
    <p:sldId id="383" r:id="rId91"/>
    <p:sldId id="381" r:id="rId92"/>
    <p:sldId id="382" r:id="rId93"/>
    <p:sldId id="384" r:id="rId94"/>
    <p:sldId id="385" r:id="rId95"/>
    <p:sldId id="387" r:id="rId96"/>
    <p:sldId id="386" r:id="rId97"/>
    <p:sldId id="388" r:id="rId98"/>
    <p:sldId id="390" r:id="rId99"/>
    <p:sldId id="389" r:id="rId100"/>
    <p:sldId id="391" r:id="rId101"/>
    <p:sldId id="392" r:id="rId102"/>
    <p:sldId id="393" r:id="rId103"/>
    <p:sldId id="394" r:id="rId104"/>
    <p:sldId id="395" r:id="rId105"/>
    <p:sldId id="396" r:id="rId106"/>
    <p:sldId id="397" r:id="rId107"/>
    <p:sldId id="399" r:id="rId108"/>
    <p:sldId id="400" r:id="rId109"/>
    <p:sldId id="398"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 id="418" r:id="rId128"/>
    <p:sldId id="419" r:id="rId129"/>
    <p:sldId id="421" r:id="rId130"/>
    <p:sldId id="422" r:id="rId131"/>
    <p:sldId id="420" r:id="rId132"/>
    <p:sldId id="423" r:id="rId133"/>
    <p:sldId id="425" r:id="rId134"/>
    <p:sldId id="424" r:id="rId135"/>
    <p:sldId id="426" r:id="rId136"/>
    <p:sldId id="427" r:id="rId137"/>
    <p:sldId id="428" r:id="rId138"/>
    <p:sldId id="429" r:id="rId139"/>
    <p:sldId id="430" r:id="rId140"/>
    <p:sldId id="433" r:id="rId141"/>
    <p:sldId id="431" r:id="rId142"/>
    <p:sldId id="432"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6461</TotalTime>
  <Words>12808</Words>
  <Application>Microsoft Office PowerPoint</Application>
  <PresentationFormat>Widescreen</PresentationFormat>
  <Paragraphs>1126</Paragraphs>
  <Slides>142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Tw Cen MT</vt:lpstr>
      <vt:lpstr>Tw Cen MT Condensed</vt:lpstr>
      <vt:lpstr>华文仿宋</vt:lpstr>
      <vt:lpstr>Arial</vt:lpstr>
      <vt:lpstr>Cambria Math</vt:lpstr>
      <vt:lpstr>Trebuchet MS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59</cp:revision>
  <dcterms:created xsi:type="dcterms:W3CDTF">2022-09-20T13:38:21Z</dcterms:created>
  <dcterms:modified xsi:type="dcterms:W3CDTF">2023-07-05T07:11:58Z</dcterms:modified>
</cp:coreProperties>
</file>